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76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A1A1A"/>
                </a:solidFill>
                <a:latin typeface="맑은 고딕"/>
              </a:rPr>
              <a:t>Roles and evidence in MIZAN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Channel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54326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Control Plane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302812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Connectors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451299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Chain roles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5599785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Evidence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Request and approval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4474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Compliance and audit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80068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Personal and business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8880" y="2318918"/>
            <a:ext cx="2954426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Policies and versions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24474" y="2318918"/>
            <a:ext cx="2954426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Quote and approval snapshots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80068" y="2318918"/>
            <a:ext cx="2954426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Costs and reconciliation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68880" y="3467404"/>
            <a:ext cx="4532223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Circle supported CCTP routes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2271" y="3467404"/>
            <a:ext cx="4532223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Bank, KYT, LP and FX
MOCK / SYNTHETIC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468880" y="4615891"/>
            <a:ext cx="4532223" cy="563270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Zenith
Approval and evidence hash anchor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02271" y="4615891"/>
            <a:ext cx="4532223" cy="563270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Catena
Approved execution layer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68880" y="5764377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Historical testnet receipts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24474" y="5764377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Local control records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80068" y="5764377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Commercial work unverified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101687" y="1916582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101687" y="3065068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7101687" y="4213555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101687" y="5362041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A1A1A"/>
                </a:solidFill>
                <a:latin typeface="맑은 고딕"/>
              </a:rPr>
              <a:t>Fixed conditions and independent approval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Settings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54326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New request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302812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Approval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451299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Evidence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5599785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New version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D16 calendar ID, version, hash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4474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D17 agreement and period cost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80068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Recipient, limits and route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8880" y="2318918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Reference time and due date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24474" y="2318918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Original quote and recipient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80068" y="2318918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Amount, currency and residual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68880" y="3467404"/>
            <a:ext cx="4532223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Business policy and quorum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2271" y="3467404"/>
            <a:ext cx="4532223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Payload hash and validity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468880" y="4615891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Execution checks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24474" y="4615891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Original receipts and recon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780068" y="4615891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Principal, costs and debt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68880" y="5764377"/>
            <a:ext cx="4532223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Existing conditions retained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02271" y="5764377"/>
            <a:ext cx="4532223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Applies to later new requests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101687" y="1916582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101687" y="3065068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7101687" y="4213555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101687" y="5362041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A1A1A"/>
                </a:solidFill>
                <a:latin typeface="맑은 고딕"/>
              </a:rPr>
              <a:t>UNKNOWN recovery keeps the original reference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828800" cy="1179576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Unconfirmed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441448"/>
            <a:ext cx="1828800" cy="1179576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Original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877056"/>
            <a:ext cx="1828800" cy="1179576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Readback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312664"/>
            <a:ext cx="1828800" cy="1179576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Preserve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68880" y="1170432"/>
            <a:ext cx="9265615" cy="850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UNKNOWN or timeout
Not established failure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2606040"/>
            <a:ext cx="2954426" cy="850392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Reference, route and recipient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4474" y="2606040"/>
            <a:ext cx="2954426" cy="850392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Quote and approval snapshot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80068" y="2606040"/>
            <a:ext cx="2954426" cy="850392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Configuration, calendar and LP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8880" y="4041648"/>
            <a:ext cx="4532223" cy="850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Receipt for the same reference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02271" y="4041648"/>
            <a:ext cx="4532223" cy="850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Readback, reconciliation, incidents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68880" y="5477256"/>
            <a:ext cx="2954426" cy="850392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No new payout or burn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24474" y="5477256"/>
            <a:ext cx="2954426" cy="850392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No automatic route change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80068" y="5477256"/>
            <a:ext cx="2954426" cy="850392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Due date is not settlement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101687" y="2203704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101687" y="3639312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7101687" y="5074920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